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9" r:id="rId3"/>
    <p:sldId id="287" r:id="rId4"/>
    <p:sldId id="294" r:id="rId5"/>
    <p:sldId id="291" r:id="rId6"/>
    <p:sldId id="29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534400" cy="56293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Бунин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Маска 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(1930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81200"/>
            <a:ext cx="2590800" cy="288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95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6172200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stems of the following words from the first paragraph: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зимним, отходят, одеты, по-дорожному, круглоголовые, соседним, поглядываю, прекрасно, единого, любопытство, примерно.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words with the same stems to the ones from the list above.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Bunin is describing the woman by various means: use of adjectives; description of what she does; providing quotes of what she says. Create a chart with as many examples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of these three means.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413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Autofit/>
          </a:bodyPr>
          <a:lstStyle/>
          <a:p>
            <a:pPr marL="0" indent="0" font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следующие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15400" cy="6019800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и когда происходит действие этого рассказа? Прочитайте первые 4 строки – какая атмосфера на вакзале?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 можете сказать о рассказчике?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впечатление делает на рассказчика «она»?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рассказчик говорит, что женщина в буфете притворяется, что внимательно читает газету?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описана внешность героини рассказа?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роль имеет газета «Новое время»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43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Autofit/>
          </a:bodyPr>
          <a:lstStyle/>
          <a:p>
            <a:pPr marL="0" indent="0" font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следующие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2" y="1033674"/>
            <a:ext cx="9126558" cy="57912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arenR" startAt="7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понимаете это высказывание «Чашечку шорнаго кофэ, пожалуйста»?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arenR" startAt="7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тексте, что «она» говорит о своём муже рассказчику и что горовит офицеру. Как вы понимаете эту разницу?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arenR" startAt="7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понимаете последнее предложение рассказа «Я только слишком хорошо умею носить маску.»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arenR" startAt="7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называется «Маска»?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0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3962400" cy="1066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34290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карте Петербурга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вокзал. Потом в Интернете найдите информацию как можно доехать до Москвы (из какого вокзала, во сколько часов, за сколько времени, разные виды билетов, итд.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044043"/>
            <a:ext cx="4038600" cy="259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813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81000"/>
            <a:ext cx="4038600" cy="838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HOMEWORK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229600" cy="3048000"/>
          </a:xfrm>
        </p:spPr>
        <p:txBody>
          <a:bodyPr>
            <a:noAutofit/>
          </a:bodyPr>
          <a:lstStyle/>
          <a:p>
            <a:pPr marL="514350" lvl="0" indent="-514350" algn="l">
              <a:buFont typeface="+mj-lt"/>
              <a:buAutoNum type="arabicParenR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самую интересную встречу, которую вы имели с незнакомым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вокзале или в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аэропорту.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OR</a:t>
            </a:r>
          </a:p>
          <a:p>
            <a:pPr algn="l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Перескажите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от ее лица.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00600"/>
            <a:ext cx="3037151" cy="1628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92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285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Ответьте на следующие вопросы</vt:lpstr>
      <vt:lpstr>Ответьте на следующие вопросы</vt:lpstr>
      <vt:lpstr>Задания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познакомимся!</dc:title>
  <dc:creator>Filip</dc:creator>
  <cp:lastModifiedBy>Filip Zachoval</cp:lastModifiedBy>
  <cp:revision>161</cp:revision>
  <dcterms:created xsi:type="dcterms:W3CDTF">2006-08-16T00:00:00Z</dcterms:created>
  <dcterms:modified xsi:type="dcterms:W3CDTF">2016-02-23T22:43:42Z</dcterms:modified>
</cp:coreProperties>
</file>