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2" r:id="rId4"/>
    <p:sldId id="283" r:id="rId5"/>
    <p:sldId id="284" r:id="rId6"/>
    <p:sldId id="285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458200" cy="6096000"/>
          </a:xfrm>
        </p:spPr>
        <p:txBody>
          <a:bodyPr>
            <a:normAutofit/>
          </a:bodyPr>
          <a:lstStyle/>
          <a:p>
            <a:pPr marL="0" indent="0" algn="ctr" fontAlgn="ctr">
              <a:buNone/>
            </a:pP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Довлатов: </a:t>
            </a: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ctr">
              <a:buNone/>
            </a:pP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ctr">
              <a:buNone/>
            </a:pP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ctr">
              <a:buNone/>
            </a:pPr>
            <a:endParaRPr lang="en-US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мы очень любим давать советы (1980-2)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15.3.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76400"/>
            <a:ext cx="1857375" cy="2971800"/>
          </a:xfrm>
          <a:prstGeom prst="rect">
            <a:avLst/>
          </a:prstGeom>
        </p:spPr>
      </p:pic>
      <p:pic>
        <p:nvPicPr>
          <p:cNvPr id="6" name="Picture 5" descr="15.2.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76400"/>
            <a:ext cx="1905000" cy="296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955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792162"/>
          </a:xfrm>
        </p:spPr>
        <p:txBody>
          <a:bodyPr>
            <a:normAutofit/>
          </a:bodyPr>
          <a:lstStyle/>
          <a:p>
            <a:pPr marL="0" indent="0" font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Все мы очень любим давать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советы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Прочитайте название текста и первые четыре строки и обсудите: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этого текста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имени какой-то группы «все мы». Кто «мы»? Где они живут? Почему они там живут?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Первая характеристика этой группы, что они «очень любят давать советы». По мнению автора, какая причина этой характеристики.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Приведите примеры советов, которые «они» любят давать.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77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7056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Подберите подходящие выражение к следующим глалолам, определите падеж существительных: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дать/давать		страной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управлять		политику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бороться с		советы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вести			престунпостью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Соедините следующие ссылки с их определением: Мао, Молотов, Садовое колцо, Стаханов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круговая магистральная улица в центре Москвы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китайский государственный и политический деятель XX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века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советский шахтёр, который за одну смену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добыл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14 раз больше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чем предписывалось на одного человека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советский политический и государственный деятель, один из главных организаторов сталинских репрессий</a:t>
            </a:r>
          </a:p>
          <a:p>
            <a:pPr>
              <a:buFontTx/>
              <a:buChar char="-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99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7630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Подберите подходящие выражение к следующим глалолам, определите падеж существительных: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приехать в	кондиционера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пользоваться	чужую непонятную страну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шарахаться от	туалетной бумагой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запомнить		Америку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похвалять		15 английских слов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иметься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демократия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дорожать		недостатки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ослабнуть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бензин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934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Autofit/>
          </a:bodyPr>
          <a:lstStyle/>
          <a:p>
            <a:pPr marL="0" indent="0" font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следующие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9436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Почему автор считает, что Китайцы живут лучше чем русские?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Какие вещи выучились эмигранты посьле приезда в Америку? Почему они были должны выучить эти вещи?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Какое отношение русских эмигрантов к Америке? Что им нравится и что не нравится?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автор отвечает на аргумент русских эмигрантов что «демократии конец»? Он с ними согласен?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согласны с нижеприведёнными высказыванями? Почему? Почему нет?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«Велфейр у пуэрториканцев отобрать.»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«Чернокожих — по лагерям и тюрьмам!..» 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«Кубу — оккупировать немедленно!»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«По Тегерану водородной бомбой — раз!»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«И все эти годы американская демократия слабеет.» ... «демократии конец!..»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1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3962400" cy="8683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5105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Дайте, по крайней мере, три причины того, почему вам нравится жить в Америке.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решили переехать в Россию – составте список вещей, которым вы должны будете выучиться в новой стране.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 когда-нибудь встречали эмигрантов (не только русских), которые приехали жить в Америку? Расскажите об этом.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это возможно, дайте примеры того, как они вели себя иначе, чем американцы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1641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04800"/>
            <a:ext cx="4038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HOMEWORK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610600" cy="3886200"/>
          </a:xfrm>
        </p:spPr>
        <p:txBody>
          <a:bodyPr>
            <a:noAutofit/>
          </a:bodyPr>
          <a:lstStyle/>
          <a:p>
            <a:pPr marL="514350" lvl="0" indent="-514350" algn="l">
              <a:buFont typeface="+mj-lt"/>
              <a:buAutoNum type="arabicParenR"/>
            </a:pP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Выберите страну (кроме Америки), в которой вы бы хотели жить. А</a:t>
            </a:r>
            <a:r>
              <a:rPr lang="ru-RU" sz="2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ргументируйте 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свой выбор</a:t>
            </a:r>
            <a:r>
              <a:rPr lang="ru-RU" sz="2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6" algn="l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arenR"/>
            </a:pP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 когда-нибудь встречали эмигрантов (не только русских), которые приехали жить в Америку? Расскажите об этом. Если это возможно, дайте примеры того, как они вели себя иначе, чем американцы.</a:t>
            </a:r>
            <a:endParaRPr lang="en-US" sz="2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876800"/>
            <a:ext cx="3037151" cy="1628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04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373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Все мы очень любим давать советы</vt:lpstr>
      <vt:lpstr>PowerPoint Presentation</vt:lpstr>
      <vt:lpstr>PowerPoint Presentation</vt:lpstr>
      <vt:lpstr>Ответьте на следующие вопросы</vt:lpstr>
      <vt:lpstr>Задания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познакомимся!</dc:title>
  <dc:creator>Filip</dc:creator>
  <cp:lastModifiedBy>Filip Zachoval</cp:lastModifiedBy>
  <cp:revision>118</cp:revision>
  <dcterms:created xsi:type="dcterms:W3CDTF">2006-08-16T00:00:00Z</dcterms:created>
  <dcterms:modified xsi:type="dcterms:W3CDTF">2016-02-23T22:31:35Z</dcterms:modified>
</cp:coreProperties>
</file>