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3" r:id="rId3"/>
    <p:sldId id="276" r:id="rId4"/>
    <p:sldId id="279" r:id="rId5"/>
    <p:sldId id="281" r:id="rId6"/>
    <p:sldId id="2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2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qzTcZsWru7Q" TargetMode="Externa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382000" cy="5867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Людмила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Петрушевская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Все непонятливые</a:t>
            </a: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1987)</a:t>
            </a:r>
            <a:endParaRPr lang="en-US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676401"/>
            <a:ext cx="2124251" cy="309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55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5867400" cy="8683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Людмила Петрушевская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143000"/>
            <a:ext cx="8839199" cy="5638800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русская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писательница, родилась в 1938 г.</a:t>
            </a:r>
          </a:p>
          <a:p>
            <a:pPr marL="0" lv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 Москве,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работала редактором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телевидении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середине 1960-х годов начала писать рассказы, первый из которых,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История Клариссы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был опубликован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1972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ействие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пьес Петрушевской происходит в легко узнаваемых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обстоятельствах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conditions)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дачном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домике,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лестничной площадке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т.п.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иалоги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большинстве пьес Петрушевской построены таким образом, что каждая следующая реплика зачастую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(in many cases)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меняет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смысл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предыдущей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последние годы Петрушевская обратилась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deflect)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жанру современной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сказки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ассказы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пьесы Петрушевской переведены на многие языки мира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76200"/>
            <a:ext cx="27432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86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096000" cy="5334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Все непонятливые (1987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556260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Mark all the verbs in lines 1-10. Determine their tense, verbal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aspect, and provide their infinitive.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What meaning does prefix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 (in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переползает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have? And prefix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 (in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подъехал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? Come up with other words with the same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prefixes.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meaning do the following words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 to the sentence?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везде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действительно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4)  What do the following words have in common? Provide their antonyms.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скорее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крепче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медленней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659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096000" cy="792162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Все непонятливые (1987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8640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Где и когда происходит этот рассказ?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героев вы считаете главным? Почему?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Почему у кирицы рот набит? Что рекомендует червячок?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червячёк относится к курице?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вы понимаете выражение «...у нас обед сейчас, я тебя приглашаю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бы вы поступили на месте Грузовика?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Почему Грузовик с врачом улыбнулись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 думаете о концовке рассказа?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 в рассказе вместо животных выступали люди, какой бы у них был характер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чем заключается смысл этого рассказа? Аргументируйте своё мнение.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323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3962400" cy="86836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2743201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Разыграйте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сцену из этого рассказа, которая вам больше всего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понравилась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Расскажите о том, как вы (или кто-нибудь из ваших друзей) использовали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стратегию «я вас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понимаю.»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359729"/>
            <a:ext cx="24003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114800"/>
            <a:ext cx="224790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9698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304800"/>
            <a:ext cx="4038600" cy="838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HOMEWORK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851" y="1219200"/>
            <a:ext cx="8648700" cy="4648200"/>
          </a:xfrm>
        </p:spPr>
        <p:txBody>
          <a:bodyPr>
            <a:noAutofit/>
          </a:bodyPr>
          <a:lstStyle/>
          <a:p>
            <a:pPr marL="514350" lvl="0" indent="-514350" algn="l">
              <a:buAutoNum type="arabicParenR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Перескажите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рассказа от лица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Грузовика.</a:t>
            </a:r>
            <a:endParaRPr lang="en-U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l"/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Расскажите о сказке, которая вам больше всего нравилась в детстве.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AutoNum type="arabicParenR"/>
            </a:pPr>
            <a:endParaRPr lang="en-US" sz="28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953000"/>
            <a:ext cx="3037151" cy="1628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08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354</Words>
  <Application>Microsoft Macintosh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Людмила Петрушевская</vt:lpstr>
      <vt:lpstr>Все непонятливые (1987)</vt:lpstr>
      <vt:lpstr>Все непонятливые (1987)</vt:lpstr>
      <vt:lpstr>Задания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Давайте познакомимся!</dc:title>
  <dc:creator>Filip</dc:creator>
  <cp:lastModifiedBy>Filip Zachoval</cp:lastModifiedBy>
  <cp:revision>106</cp:revision>
  <dcterms:created xsi:type="dcterms:W3CDTF">2006-08-16T00:00:00Z</dcterms:created>
  <dcterms:modified xsi:type="dcterms:W3CDTF">2016-02-23T22:57:32Z</dcterms:modified>
</cp:coreProperties>
</file>